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8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496E-ABE0-42F0-9F17-32A5D9159D0B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F186-D6A5-4D65-B89C-73562392DF9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496E-ABE0-42F0-9F17-32A5D9159D0B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F186-D6A5-4D65-B89C-73562392DF9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496E-ABE0-42F0-9F17-32A5D9159D0B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F186-D6A5-4D65-B89C-73562392DF9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496E-ABE0-42F0-9F17-32A5D9159D0B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F186-D6A5-4D65-B89C-73562392DF9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496E-ABE0-42F0-9F17-32A5D9159D0B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F186-D6A5-4D65-B89C-73562392DF9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496E-ABE0-42F0-9F17-32A5D9159D0B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F186-D6A5-4D65-B89C-73562392DF9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496E-ABE0-42F0-9F17-32A5D9159D0B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F186-D6A5-4D65-B89C-73562392DF9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496E-ABE0-42F0-9F17-32A5D9159D0B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F186-D6A5-4D65-B89C-73562392DF9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496E-ABE0-42F0-9F17-32A5D9159D0B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F186-D6A5-4D65-B89C-73562392DF9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496E-ABE0-42F0-9F17-32A5D9159D0B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F186-D6A5-4D65-B89C-73562392DF9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7496E-ABE0-42F0-9F17-32A5D9159D0B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0F186-D6A5-4D65-B89C-73562392DF96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7496E-ABE0-42F0-9F17-32A5D9159D0B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0F186-D6A5-4D65-B89C-73562392DF96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48609" y="908720"/>
            <a:ext cx="8795391" cy="5256584"/>
            <a:chOff x="348609" y="908720"/>
            <a:chExt cx="8795391" cy="525658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8609" y="908720"/>
              <a:ext cx="6993029" cy="5256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7367552" y="1628800"/>
              <a:ext cx="1776448" cy="1292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000" dirty="0" smtClean="0"/>
                <a:t>Geographic Coordinates of </a:t>
              </a:r>
            </a:p>
            <a:p>
              <a:r>
                <a:rPr lang="en-CA" sz="1000" dirty="0" smtClean="0"/>
                <a:t>Corners of Research Trial</a:t>
              </a:r>
            </a:p>
            <a:p>
              <a:r>
                <a:rPr lang="en-CA" sz="1000" dirty="0" smtClean="0"/>
                <a:t>A: 54° 36’ 21.2”  128° 43’42.7”</a:t>
              </a:r>
            </a:p>
            <a:p>
              <a:r>
                <a:rPr lang="en-CA" sz="1000" dirty="0" smtClean="0"/>
                <a:t>B: 54° 36’ 23.8”  128° 43’36.7”</a:t>
              </a:r>
            </a:p>
            <a:p>
              <a:r>
                <a:rPr lang="en-CA" sz="1000" dirty="0" smtClean="0"/>
                <a:t>C: 54° 36’ 20.0”  128° 43’31.6”</a:t>
              </a:r>
            </a:p>
            <a:p>
              <a:r>
                <a:rPr lang="en-CA" sz="1000" dirty="0" smtClean="0"/>
                <a:t>D: 54° 36’ 17.4”  128° 43’37.8”</a:t>
              </a:r>
            </a:p>
            <a:p>
              <a:endParaRPr lang="en-CA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203848" y="2852936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B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79912" y="3501008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C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131840" y="4221088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D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483768" y="3284984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A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25793" y="5445224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1:5000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452320" y="4221088"/>
              <a:ext cx="1197764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000" dirty="0" err="1" smtClean="0"/>
                <a:t>Mapsheet</a:t>
              </a:r>
              <a:r>
                <a:rPr lang="en-CA" sz="1000" dirty="0" smtClean="0"/>
                <a:t> 103I.067</a:t>
              </a:r>
            </a:p>
            <a:p>
              <a:r>
                <a:rPr lang="en-CA" sz="1000" dirty="0" smtClean="0"/>
                <a:t>TFL 1 3BB 1/3BB</a:t>
              </a:r>
            </a:p>
            <a:p>
              <a:r>
                <a:rPr lang="en-CA" sz="1000" dirty="0" smtClean="0"/>
                <a:t>511044</a:t>
              </a:r>
            </a:p>
            <a:p>
              <a:r>
                <a:rPr lang="en-CA" sz="1000" dirty="0" smtClean="0"/>
                <a:t>UTM 9N 824307</a:t>
              </a:r>
              <a:endParaRPr lang="en-CA" sz="1000" dirty="0" smtClean="0"/>
            </a:p>
            <a:p>
              <a:r>
                <a:rPr lang="en-CA" sz="1000" dirty="0" smtClean="0"/>
                <a:t>              1070600</a:t>
              </a:r>
            </a:p>
            <a:p>
              <a:r>
                <a:rPr lang="en-CA" sz="1000" dirty="0" smtClean="0"/>
                <a:t>CWH ws1</a:t>
              </a:r>
            </a:p>
            <a:p>
              <a:r>
                <a:rPr lang="en-CA" sz="1000" dirty="0" smtClean="0"/>
                <a:t>Elev </a:t>
              </a:r>
              <a:r>
                <a:rPr lang="en-CA" sz="1000" dirty="0" smtClean="0"/>
                <a:t>236</a:t>
              </a:r>
              <a:endParaRPr lang="en-CA" sz="10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52320" y="1124744"/>
              <a:ext cx="9963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dirty="0" smtClean="0"/>
                <a:t>Kitsumkalum</a:t>
              </a:r>
            </a:p>
            <a:p>
              <a:r>
                <a:rPr lang="en-CA" sz="1200" dirty="0" smtClean="0"/>
                <a:t>EP 1392.29</a:t>
              </a:r>
              <a:endParaRPr lang="en-CA" sz="12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79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vberger</dc:creator>
  <cp:lastModifiedBy>vberger</cp:lastModifiedBy>
  <cp:revision>8</cp:revision>
  <dcterms:created xsi:type="dcterms:W3CDTF">2012-04-11T22:27:09Z</dcterms:created>
  <dcterms:modified xsi:type="dcterms:W3CDTF">2012-12-05T22:49:07Z</dcterms:modified>
</cp:coreProperties>
</file>